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373" r:id="rId3"/>
    <p:sldId id="371" r:id="rId4"/>
    <p:sldId id="361" r:id="rId5"/>
    <p:sldId id="298" r:id="rId6"/>
    <p:sldId id="299" r:id="rId7"/>
    <p:sldId id="304" r:id="rId8"/>
    <p:sldId id="296" r:id="rId9"/>
    <p:sldId id="301" r:id="rId10"/>
    <p:sldId id="302" r:id="rId11"/>
    <p:sldId id="317" r:id="rId12"/>
    <p:sldId id="319" r:id="rId13"/>
    <p:sldId id="323" r:id="rId14"/>
    <p:sldId id="329" r:id="rId15"/>
    <p:sldId id="330" r:id="rId16"/>
    <p:sldId id="331" r:id="rId17"/>
    <p:sldId id="332" r:id="rId18"/>
    <p:sldId id="333" r:id="rId19"/>
    <p:sldId id="376" r:id="rId20"/>
    <p:sldId id="377" r:id="rId21"/>
    <p:sldId id="379" r:id="rId22"/>
    <p:sldId id="378" r:id="rId23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9"/>
    <a:srgbClr val="66FF33"/>
    <a:srgbClr val="FFFF00"/>
    <a:srgbClr val="FFCC66"/>
    <a:srgbClr val="CCFF66"/>
    <a:srgbClr val="CCFF33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82" d="100"/>
          <a:sy n="8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E13B5-B8B1-4D1C-A402-AB75E329D1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903373"/>
      </p:ext>
    </p:extLst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87D06-8853-42A1-8149-C6B31C5729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07784"/>
      </p:ext>
    </p:extLst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C6666-2089-48F1-BA33-73ECFD062B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85804"/>
      </p:ext>
    </p:extLst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BCFF-BA4F-4A78-B8DF-F180922C13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81418"/>
      </p:ext>
    </p:extLst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9429-2969-4871-9B09-A8FEBD1EFA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218221"/>
      </p:ext>
    </p:extLst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F3B96-31D4-4863-8C9D-AC7DC7340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94034"/>
      </p:ext>
    </p:extLst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67821-31F5-480F-A7E4-FDBA65AD90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54375"/>
      </p:ext>
    </p:extLst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16FD7-1045-4912-8817-95B0C20731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114139"/>
      </p:ext>
    </p:extLst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EAA7D-B2D6-475E-8BAF-01D778176B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792585"/>
      </p:ext>
    </p:extLst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209CD-C437-46DC-B791-A6D5F005BD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02276"/>
      </p:ext>
    </p:extLst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39C3-8102-4FB9-AB7A-A175F4B27F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4292"/>
      </p:ext>
    </p:extLst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3ECBF9-5A80-4362-B52F-20FE79328D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en-GB" sz="3600" dirty="0" smtClean="0">
              <a:latin typeface="Comic Sans MS" pitchFamily="66" charset="0"/>
            </a:endParaRP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u="sng" dirty="0" smtClean="0">
                <a:latin typeface="Comic Sans MS" pitchFamily="66" charset="0"/>
              </a:rPr>
              <a:t>Spanish- Numbers 1-20</a:t>
            </a:r>
          </a:p>
          <a:p>
            <a:pPr algn="ctr" eaLnBrk="1" hangingPunct="1">
              <a:buFontTx/>
              <a:buNone/>
            </a:pPr>
            <a:r>
              <a:rPr lang="en-GB" dirty="0" smtClean="0">
                <a:latin typeface="Comic Sans MS" pitchFamily="66" charset="0"/>
              </a:rPr>
              <a:t>To know the numbers 1-20</a:t>
            </a:r>
          </a:p>
        </p:txBody>
      </p:sp>
      <p:pic>
        <p:nvPicPr>
          <p:cNvPr id="505860" name="Picture 4" descr="MCj038437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3313112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/>
      <p:bldP spid="5058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4181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43" name="Picture 3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44" name="Picture 4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2116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45" name="Picture 5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46" name="Picture 6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84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47" name="Text Box 7"/>
          <p:cNvSpPr txBox="1">
            <a:spLocks noChangeArrowheads="1"/>
          </p:cNvSpPr>
          <p:nvPr/>
        </p:nvSpPr>
        <p:spPr bwMode="auto">
          <a:xfrm>
            <a:off x="971550" y="1412875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8</a:t>
            </a:r>
          </a:p>
        </p:txBody>
      </p:sp>
      <p:sp>
        <p:nvSpPr>
          <p:cNvPr id="419848" name="Text Box 8"/>
          <p:cNvSpPr txBox="1">
            <a:spLocks noChangeArrowheads="1"/>
          </p:cNvSpPr>
          <p:nvPr/>
        </p:nvSpPr>
        <p:spPr bwMode="auto">
          <a:xfrm>
            <a:off x="4643438" y="4508500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4</a:t>
            </a: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6659563" y="692150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14</a:t>
            </a:r>
          </a:p>
        </p:txBody>
      </p:sp>
      <p:sp>
        <p:nvSpPr>
          <p:cNvPr id="419850" name="Text Box 10"/>
          <p:cNvSpPr txBox="1">
            <a:spLocks noChangeArrowheads="1"/>
          </p:cNvSpPr>
          <p:nvPr/>
        </p:nvSpPr>
        <p:spPr bwMode="auto">
          <a:xfrm>
            <a:off x="6732588" y="3573463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18</a:t>
            </a:r>
          </a:p>
        </p:txBody>
      </p:sp>
      <p:sp>
        <p:nvSpPr>
          <p:cNvPr id="419851" name="Text Box 11"/>
          <p:cNvSpPr txBox="1">
            <a:spLocks noChangeArrowheads="1"/>
          </p:cNvSpPr>
          <p:nvPr/>
        </p:nvSpPr>
        <p:spPr bwMode="auto">
          <a:xfrm>
            <a:off x="2733675" y="1863725"/>
            <a:ext cx="3816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5400">
                <a:latin typeface="Comic Sans MS" pitchFamily="66" charset="0"/>
              </a:rPr>
              <a:t>catorce</a:t>
            </a:r>
          </a:p>
        </p:txBody>
      </p:sp>
      <p:pic>
        <p:nvPicPr>
          <p:cNvPr id="11276" name="Picture 12" descr="fr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005263"/>
            <a:ext cx="1784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9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/>
      <p:bldP spid="419848" grpId="0" build="allAtOnce"/>
      <p:bldP spid="419849" grpId="0"/>
      <p:bldP spid="419849" grpId="1"/>
      <p:bldP spid="419850" grpId="0"/>
      <p:bldP spid="419850" grpId="1"/>
      <p:bldP spid="419851" grpId="0"/>
      <p:bldP spid="41985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473" name="Rectangle 105"/>
          <p:cNvSpPr>
            <a:spLocks noChangeArrowheads="1"/>
          </p:cNvSpPr>
          <p:nvPr/>
        </p:nvSpPr>
        <p:spPr bwMode="auto">
          <a:xfrm>
            <a:off x="2695575" y="2652713"/>
            <a:ext cx="1219200" cy="1016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42476" name="Rectangle 108"/>
          <p:cNvSpPr>
            <a:spLocks noChangeArrowheads="1"/>
          </p:cNvSpPr>
          <p:nvPr/>
        </p:nvSpPr>
        <p:spPr bwMode="auto">
          <a:xfrm>
            <a:off x="6353175" y="2652713"/>
            <a:ext cx="1219200" cy="1016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42474" name="Rectangle 106"/>
          <p:cNvSpPr>
            <a:spLocks noChangeArrowheads="1"/>
          </p:cNvSpPr>
          <p:nvPr/>
        </p:nvSpPr>
        <p:spPr bwMode="auto">
          <a:xfrm>
            <a:off x="5133975" y="1636713"/>
            <a:ext cx="1219200" cy="1016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42475" name="Rectangle 107"/>
          <p:cNvSpPr>
            <a:spLocks noChangeArrowheads="1"/>
          </p:cNvSpPr>
          <p:nvPr/>
        </p:nvSpPr>
        <p:spPr bwMode="auto">
          <a:xfrm>
            <a:off x="3914775" y="620713"/>
            <a:ext cx="1219200" cy="1016000"/>
          </a:xfrm>
          <a:prstGeom prst="rect">
            <a:avLst/>
          </a:prstGeom>
          <a:solidFill>
            <a:srgbClr val="DC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42472" name="Rectangle 104"/>
          <p:cNvSpPr>
            <a:spLocks noChangeArrowheads="1"/>
          </p:cNvSpPr>
          <p:nvPr/>
        </p:nvSpPr>
        <p:spPr bwMode="auto">
          <a:xfrm>
            <a:off x="1476375" y="620713"/>
            <a:ext cx="12192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graphicFrame>
        <p:nvGraphicFramePr>
          <p:cNvPr id="442468" name="Group 100"/>
          <p:cNvGraphicFramePr>
            <a:graphicFrameLocks noGrp="1"/>
          </p:cNvGraphicFramePr>
          <p:nvPr/>
        </p:nvGraphicFramePr>
        <p:xfrm>
          <a:off x="1476375" y="620713"/>
          <a:ext cx="60960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27" name="Picture 101" descr="ar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5113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8" name="Text Box 102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>
              <a:latin typeface="Comic Sans MS" pitchFamily="66" charset="0"/>
            </a:endParaRPr>
          </a:p>
        </p:txBody>
      </p:sp>
      <p:sp>
        <p:nvSpPr>
          <p:cNvPr id="442477" name="Text Box 109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Comic Sans MS" pitchFamily="66" charset="0"/>
              </a:rPr>
              <a:t>quince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473" grpId="0" animBg="1"/>
      <p:bldP spid="442473" grpId="1" animBg="1"/>
      <p:bldP spid="442476" grpId="0" animBg="1"/>
      <p:bldP spid="442474" grpId="0" animBg="1"/>
      <p:bldP spid="442475" grpId="0" animBg="1"/>
      <p:bldP spid="442475" grpId="1" animBg="1"/>
      <p:bldP spid="442472" grpId="0" animBg="1"/>
      <p:bldP spid="4424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553" name="Rectangle 113"/>
          <p:cNvSpPr>
            <a:spLocks noChangeArrowheads="1"/>
          </p:cNvSpPr>
          <p:nvPr/>
        </p:nvSpPr>
        <p:spPr bwMode="auto">
          <a:xfrm>
            <a:off x="6353175" y="2652713"/>
            <a:ext cx="1219200" cy="1016000"/>
          </a:xfrm>
          <a:prstGeom prst="rect">
            <a:avLst/>
          </a:prstGeom>
          <a:solidFill>
            <a:srgbClr val="DC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45520" name="Rectangle 80"/>
          <p:cNvSpPr>
            <a:spLocks noChangeArrowheads="1"/>
          </p:cNvSpPr>
          <p:nvPr/>
        </p:nvSpPr>
        <p:spPr bwMode="auto">
          <a:xfrm>
            <a:off x="6353175" y="620713"/>
            <a:ext cx="1219200" cy="1016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45486" name="Rectangle 46"/>
          <p:cNvSpPr>
            <a:spLocks noChangeArrowheads="1"/>
          </p:cNvSpPr>
          <p:nvPr/>
        </p:nvSpPr>
        <p:spPr bwMode="auto">
          <a:xfrm>
            <a:off x="3914775" y="1636713"/>
            <a:ext cx="1219200" cy="1016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45484" name="Rectangle 44"/>
          <p:cNvSpPr>
            <a:spLocks noChangeArrowheads="1"/>
          </p:cNvSpPr>
          <p:nvPr/>
        </p:nvSpPr>
        <p:spPr bwMode="auto">
          <a:xfrm>
            <a:off x="2693988" y="1636713"/>
            <a:ext cx="1219200" cy="1016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45482" name="Rectangle 42"/>
          <p:cNvSpPr>
            <a:spLocks noChangeArrowheads="1"/>
          </p:cNvSpPr>
          <p:nvPr/>
        </p:nvSpPr>
        <p:spPr bwMode="auto">
          <a:xfrm>
            <a:off x="1476375" y="3667125"/>
            <a:ext cx="12192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pic>
        <p:nvPicPr>
          <p:cNvPr id="13319" name="Picture 34" descr="ar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5113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35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>
              <a:latin typeface="Comic Sans MS" pitchFamily="66" charset="0"/>
            </a:endParaRPr>
          </a:p>
        </p:txBody>
      </p:sp>
      <p:sp>
        <p:nvSpPr>
          <p:cNvPr id="445487" name="Text Box 47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Comic Sans MS" pitchFamily="66" charset="0"/>
              </a:rPr>
              <a:t>ocho</a:t>
            </a:r>
          </a:p>
        </p:txBody>
      </p:sp>
      <p:graphicFrame>
        <p:nvGraphicFramePr>
          <p:cNvPr id="445521" name="Group 81"/>
          <p:cNvGraphicFramePr>
            <a:graphicFrameLocks noGrp="1"/>
          </p:cNvGraphicFramePr>
          <p:nvPr/>
        </p:nvGraphicFramePr>
        <p:xfrm>
          <a:off x="1476375" y="620713"/>
          <a:ext cx="60960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553" grpId="0" animBg="1"/>
      <p:bldP spid="445553" grpId="1" animBg="1"/>
      <p:bldP spid="445520" grpId="0" animBg="1"/>
      <p:bldP spid="445520" grpId="1" animBg="1"/>
      <p:bldP spid="445486" grpId="0" animBg="1"/>
      <p:bldP spid="445484" grpId="0" animBg="1"/>
      <p:bldP spid="445482" grpId="0" animBg="1"/>
      <p:bldP spid="4454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676" name="Rectangle 140"/>
          <p:cNvSpPr>
            <a:spLocks noChangeArrowheads="1"/>
          </p:cNvSpPr>
          <p:nvPr/>
        </p:nvSpPr>
        <p:spPr bwMode="auto">
          <a:xfrm>
            <a:off x="5133975" y="620713"/>
            <a:ext cx="1219200" cy="1016000"/>
          </a:xfrm>
          <a:prstGeom prst="rect">
            <a:avLst/>
          </a:prstGeom>
          <a:solidFill>
            <a:srgbClr val="DC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49643" name="Rectangle 107"/>
          <p:cNvSpPr>
            <a:spLocks noChangeArrowheads="1"/>
          </p:cNvSpPr>
          <p:nvPr/>
        </p:nvSpPr>
        <p:spPr bwMode="auto">
          <a:xfrm>
            <a:off x="5133975" y="3668713"/>
            <a:ext cx="1219200" cy="1016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49610" name="Rectangle 74"/>
          <p:cNvSpPr>
            <a:spLocks noChangeArrowheads="1"/>
          </p:cNvSpPr>
          <p:nvPr/>
        </p:nvSpPr>
        <p:spPr bwMode="auto">
          <a:xfrm>
            <a:off x="3914775" y="2652713"/>
            <a:ext cx="12192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49577" name="Rectangle 41"/>
          <p:cNvSpPr>
            <a:spLocks noChangeArrowheads="1"/>
          </p:cNvSpPr>
          <p:nvPr/>
        </p:nvSpPr>
        <p:spPr bwMode="auto">
          <a:xfrm>
            <a:off x="2693988" y="3667125"/>
            <a:ext cx="1219200" cy="1016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49574" name="Rectangle 38"/>
          <p:cNvSpPr>
            <a:spLocks noChangeArrowheads="1"/>
          </p:cNvSpPr>
          <p:nvPr/>
        </p:nvSpPr>
        <p:spPr bwMode="auto">
          <a:xfrm>
            <a:off x="1476375" y="1636713"/>
            <a:ext cx="1219200" cy="1016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pic>
        <p:nvPicPr>
          <p:cNvPr id="14343" name="Picture 2" descr="ar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5113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3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>
              <a:latin typeface="Comic Sans MS" pitchFamily="66" charset="0"/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Comic Sans MS" pitchFamily="66" charset="0"/>
              </a:rPr>
              <a:t>diecisiete</a:t>
            </a:r>
          </a:p>
        </p:txBody>
      </p:sp>
      <p:graphicFrame>
        <p:nvGraphicFramePr>
          <p:cNvPr id="449644" name="Group 108"/>
          <p:cNvGraphicFramePr>
            <a:graphicFrameLocks noGrp="1"/>
          </p:cNvGraphicFramePr>
          <p:nvPr/>
        </p:nvGraphicFramePr>
        <p:xfrm>
          <a:off x="1476375" y="620713"/>
          <a:ext cx="60960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676" grpId="0" animBg="1"/>
      <p:bldP spid="449676" grpId="1" animBg="1"/>
      <p:bldP spid="449643" grpId="0" animBg="1"/>
      <p:bldP spid="449643" grpId="1" animBg="1"/>
      <p:bldP spid="449610" grpId="0" animBg="1"/>
      <p:bldP spid="449610" grpId="1" animBg="1"/>
      <p:bldP spid="449577" grpId="0" animBg="1"/>
      <p:bldP spid="449574" grpId="0" animBg="1"/>
      <p:bldP spid="4495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22" name="Rectangle 42"/>
          <p:cNvSpPr>
            <a:spLocks noChangeArrowheads="1"/>
          </p:cNvSpPr>
          <p:nvPr/>
        </p:nvSpPr>
        <p:spPr bwMode="auto">
          <a:xfrm>
            <a:off x="1476375" y="620713"/>
            <a:ext cx="1219200" cy="1016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5721" name="Rectangle 41"/>
          <p:cNvSpPr>
            <a:spLocks noChangeArrowheads="1"/>
          </p:cNvSpPr>
          <p:nvPr/>
        </p:nvSpPr>
        <p:spPr bwMode="auto">
          <a:xfrm>
            <a:off x="6353175" y="3668713"/>
            <a:ext cx="1219200" cy="1016000"/>
          </a:xfrm>
          <a:prstGeom prst="rect">
            <a:avLst/>
          </a:prstGeom>
          <a:solidFill>
            <a:srgbClr val="DC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5720" name="Rectangle 40"/>
          <p:cNvSpPr>
            <a:spLocks noChangeArrowheads="1"/>
          </p:cNvSpPr>
          <p:nvPr/>
        </p:nvSpPr>
        <p:spPr bwMode="auto">
          <a:xfrm>
            <a:off x="1476375" y="3668713"/>
            <a:ext cx="1219200" cy="1016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5718" name="Rectangle 38"/>
          <p:cNvSpPr>
            <a:spLocks noChangeArrowheads="1"/>
          </p:cNvSpPr>
          <p:nvPr/>
        </p:nvSpPr>
        <p:spPr bwMode="auto">
          <a:xfrm>
            <a:off x="3914775" y="620713"/>
            <a:ext cx="1219200" cy="1016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5717" name="Rectangle 37"/>
          <p:cNvSpPr>
            <a:spLocks noChangeArrowheads="1"/>
          </p:cNvSpPr>
          <p:nvPr/>
        </p:nvSpPr>
        <p:spPr bwMode="auto">
          <a:xfrm>
            <a:off x="2695575" y="1636713"/>
            <a:ext cx="12192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pic>
        <p:nvPicPr>
          <p:cNvPr id="15367" name="Picture 2" descr="ar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5113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3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>
              <a:latin typeface="Comic Sans MS" pitchFamily="66" charset="0"/>
            </a:endParaRPr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Comic Sans MS" pitchFamily="66" charset="0"/>
              </a:rPr>
              <a:t>uno</a:t>
            </a:r>
          </a:p>
        </p:txBody>
      </p:sp>
      <p:graphicFrame>
        <p:nvGraphicFramePr>
          <p:cNvPr id="455685" name="Group 5"/>
          <p:cNvGraphicFramePr>
            <a:graphicFrameLocks noGrp="1"/>
          </p:cNvGraphicFramePr>
          <p:nvPr/>
        </p:nvGraphicFramePr>
        <p:xfrm>
          <a:off x="1476375" y="620713"/>
          <a:ext cx="60960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22" grpId="0" animBg="1"/>
      <p:bldP spid="455721" grpId="0" animBg="1"/>
      <p:bldP spid="455721" grpId="1" animBg="1"/>
      <p:bldP spid="455720" grpId="0" animBg="1"/>
      <p:bldP spid="455720" grpId="1" animBg="1"/>
      <p:bldP spid="455718" grpId="0" animBg="1"/>
      <p:bldP spid="455717" grpId="0" animBg="1"/>
      <p:bldP spid="4557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45" name="Rectangle 41"/>
          <p:cNvSpPr>
            <a:spLocks noChangeArrowheads="1"/>
          </p:cNvSpPr>
          <p:nvPr/>
        </p:nvSpPr>
        <p:spPr bwMode="auto">
          <a:xfrm>
            <a:off x="5133975" y="2652713"/>
            <a:ext cx="1219200" cy="1016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6744" name="Rectangle 40"/>
          <p:cNvSpPr>
            <a:spLocks noChangeArrowheads="1"/>
          </p:cNvSpPr>
          <p:nvPr/>
        </p:nvSpPr>
        <p:spPr bwMode="auto">
          <a:xfrm>
            <a:off x="5133975" y="620713"/>
            <a:ext cx="1219200" cy="1016000"/>
          </a:xfrm>
          <a:prstGeom prst="rect">
            <a:avLst/>
          </a:prstGeom>
          <a:solidFill>
            <a:srgbClr val="DC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6743" name="Rectangle 39"/>
          <p:cNvSpPr>
            <a:spLocks noChangeArrowheads="1"/>
          </p:cNvSpPr>
          <p:nvPr/>
        </p:nvSpPr>
        <p:spPr bwMode="auto">
          <a:xfrm>
            <a:off x="2695575" y="3668713"/>
            <a:ext cx="1219200" cy="1016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6742" name="Rectangle 38"/>
          <p:cNvSpPr>
            <a:spLocks noChangeArrowheads="1"/>
          </p:cNvSpPr>
          <p:nvPr/>
        </p:nvSpPr>
        <p:spPr bwMode="auto">
          <a:xfrm>
            <a:off x="2695575" y="620713"/>
            <a:ext cx="1219200" cy="1016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6741" name="Rectangle 37"/>
          <p:cNvSpPr>
            <a:spLocks noChangeArrowheads="1"/>
          </p:cNvSpPr>
          <p:nvPr/>
        </p:nvSpPr>
        <p:spPr bwMode="auto">
          <a:xfrm>
            <a:off x="1476375" y="1636713"/>
            <a:ext cx="12192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pic>
        <p:nvPicPr>
          <p:cNvPr id="16391" name="Picture 2" descr="ar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5113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3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>
              <a:latin typeface="Comic Sans MS" pitchFamily="66" charset="0"/>
            </a:endParaRP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Comic Sans MS" pitchFamily="66" charset="0"/>
              </a:rPr>
              <a:t>catorce</a:t>
            </a:r>
          </a:p>
        </p:txBody>
      </p:sp>
      <p:graphicFrame>
        <p:nvGraphicFramePr>
          <p:cNvPr id="456709" name="Group 5"/>
          <p:cNvGraphicFramePr>
            <a:graphicFrameLocks noGrp="1"/>
          </p:cNvGraphicFramePr>
          <p:nvPr/>
        </p:nvGraphicFramePr>
        <p:xfrm>
          <a:off x="1476375" y="620713"/>
          <a:ext cx="60960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45" grpId="0" animBg="1"/>
      <p:bldP spid="456744" grpId="0" animBg="1"/>
      <p:bldP spid="456744" grpId="1" animBg="1"/>
      <p:bldP spid="456743" grpId="0" animBg="1"/>
      <p:bldP spid="456743" grpId="1" animBg="1"/>
      <p:bldP spid="456742" grpId="0" animBg="1"/>
      <p:bldP spid="456742" grpId="1" animBg="1"/>
      <p:bldP spid="456741" grpId="0" animBg="1"/>
      <p:bldP spid="456741" grpId="1" animBg="1"/>
      <p:bldP spid="4567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70" name="Rectangle 42"/>
          <p:cNvSpPr>
            <a:spLocks noChangeArrowheads="1"/>
          </p:cNvSpPr>
          <p:nvPr/>
        </p:nvSpPr>
        <p:spPr bwMode="auto">
          <a:xfrm>
            <a:off x="1476375" y="3668713"/>
            <a:ext cx="1219200" cy="1016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7769" name="Rectangle 41"/>
          <p:cNvSpPr>
            <a:spLocks noChangeArrowheads="1"/>
          </p:cNvSpPr>
          <p:nvPr/>
        </p:nvSpPr>
        <p:spPr bwMode="auto">
          <a:xfrm>
            <a:off x="6353175" y="3668713"/>
            <a:ext cx="1219200" cy="1016000"/>
          </a:xfrm>
          <a:prstGeom prst="rect">
            <a:avLst/>
          </a:prstGeom>
          <a:solidFill>
            <a:srgbClr val="DC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7768" name="Rectangle 40"/>
          <p:cNvSpPr>
            <a:spLocks noChangeArrowheads="1"/>
          </p:cNvSpPr>
          <p:nvPr/>
        </p:nvSpPr>
        <p:spPr bwMode="auto">
          <a:xfrm>
            <a:off x="6353175" y="1636713"/>
            <a:ext cx="1219200" cy="1016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7766" name="Rectangle 38"/>
          <p:cNvSpPr>
            <a:spLocks noChangeArrowheads="1"/>
          </p:cNvSpPr>
          <p:nvPr/>
        </p:nvSpPr>
        <p:spPr bwMode="auto">
          <a:xfrm>
            <a:off x="3914775" y="620713"/>
            <a:ext cx="1219200" cy="1016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7765" name="Rectangle 37"/>
          <p:cNvSpPr>
            <a:spLocks noChangeArrowheads="1"/>
          </p:cNvSpPr>
          <p:nvPr/>
        </p:nvSpPr>
        <p:spPr bwMode="auto">
          <a:xfrm>
            <a:off x="2695575" y="2652713"/>
            <a:ext cx="12192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pic>
        <p:nvPicPr>
          <p:cNvPr id="17415" name="Picture 2" descr="ar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5113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>
              <a:latin typeface="Comic Sans MS" pitchFamily="66" charset="0"/>
            </a:endParaRPr>
          </a:p>
        </p:txBody>
      </p:sp>
      <p:sp>
        <p:nvSpPr>
          <p:cNvPr id="457732" name="Text Box 4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Comic Sans MS" pitchFamily="66" charset="0"/>
              </a:rPr>
              <a:t>dieciséis</a:t>
            </a:r>
          </a:p>
        </p:txBody>
      </p:sp>
      <p:graphicFrame>
        <p:nvGraphicFramePr>
          <p:cNvPr id="457733" name="Group 5"/>
          <p:cNvGraphicFramePr>
            <a:graphicFrameLocks noGrp="1"/>
          </p:cNvGraphicFramePr>
          <p:nvPr/>
        </p:nvGraphicFramePr>
        <p:xfrm>
          <a:off x="1476375" y="620713"/>
          <a:ext cx="60960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70" grpId="0" animBg="1"/>
      <p:bldP spid="457769" grpId="0" animBg="1"/>
      <p:bldP spid="457769" grpId="1" animBg="1"/>
      <p:bldP spid="457768" grpId="0" animBg="1"/>
      <p:bldP spid="457768" grpId="1" animBg="1"/>
      <p:bldP spid="457766" grpId="0" animBg="1"/>
      <p:bldP spid="457765" grpId="0" animBg="1"/>
      <p:bldP spid="45776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93" name="Rectangle 41"/>
          <p:cNvSpPr>
            <a:spLocks noChangeArrowheads="1"/>
          </p:cNvSpPr>
          <p:nvPr/>
        </p:nvSpPr>
        <p:spPr bwMode="auto">
          <a:xfrm>
            <a:off x="2695575" y="620713"/>
            <a:ext cx="1219200" cy="1016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8792" name="Rectangle 40"/>
          <p:cNvSpPr>
            <a:spLocks noChangeArrowheads="1"/>
          </p:cNvSpPr>
          <p:nvPr/>
        </p:nvSpPr>
        <p:spPr bwMode="auto">
          <a:xfrm>
            <a:off x="6353175" y="2652713"/>
            <a:ext cx="1219200" cy="1016000"/>
          </a:xfrm>
          <a:prstGeom prst="rect">
            <a:avLst/>
          </a:prstGeom>
          <a:solidFill>
            <a:srgbClr val="DC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3914775" y="620713"/>
            <a:ext cx="1219200" cy="1016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1476375" y="2652713"/>
            <a:ext cx="1219200" cy="1016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3914775" y="3668713"/>
            <a:ext cx="12192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pic>
        <p:nvPicPr>
          <p:cNvPr id="18439" name="Picture 2" descr="ar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5113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>
              <a:latin typeface="Comic Sans MS" pitchFamily="66" charset="0"/>
            </a:endParaRPr>
          </a:p>
        </p:txBody>
      </p:sp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Comic Sans MS" pitchFamily="66" charset="0"/>
              </a:rPr>
              <a:t>dos</a:t>
            </a:r>
          </a:p>
        </p:txBody>
      </p:sp>
      <p:graphicFrame>
        <p:nvGraphicFramePr>
          <p:cNvPr id="458757" name="Group 5"/>
          <p:cNvGraphicFramePr>
            <a:graphicFrameLocks noGrp="1"/>
          </p:cNvGraphicFramePr>
          <p:nvPr/>
        </p:nvGraphicFramePr>
        <p:xfrm>
          <a:off x="1476375" y="620713"/>
          <a:ext cx="60960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93" grpId="0" animBg="1"/>
      <p:bldP spid="458792" grpId="0" animBg="1"/>
      <p:bldP spid="458792" grpId="1" animBg="1"/>
      <p:bldP spid="458790" grpId="0" animBg="1"/>
      <p:bldP spid="458789" grpId="0" animBg="1"/>
      <p:bldP spid="458789" grpId="1" animBg="1"/>
      <p:bldP spid="4587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817" name="Rectangle 41"/>
          <p:cNvSpPr>
            <a:spLocks noChangeArrowheads="1"/>
          </p:cNvSpPr>
          <p:nvPr/>
        </p:nvSpPr>
        <p:spPr bwMode="auto">
          <a:xfrm>
            <a:off x="6353175" y="3668713"/>
            <a:ext cx="1219200" cy="1016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3914775" y="1636713"/>
            <a:ext cx="1219200" cy="1016000"/>
          </a:xfrm>
          <a:prstGeom prst="rect">
            <a:avLst/>
          </a:prstGeom>
          <a:solidFill>
            <a:srgbClr val="DC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9815" name="Rectangle 39"/>
          <p:cNvSpPr>
            <a:spLocks noChangeArrowheads="1"/>
          </p:cNvSpPr>
          <p:nvPr/>
        </p:nvSpPr>
        <p:spPr bwMode="auto">
          <a:xfrm>
            <a:off x="1476375" y="620713"/>
            <a:ext cx="1219200" cy="1016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9814" name="Rectangle 38"/>
          <p:cNvSpPr>
            <a:spLocks noChangeArrowheads="1"/>
          </p:cNvSpPr>
          <p:nvPr/>
        </p:nvSpPr>
        <p:spPr bwMode="auto">
          <a:xfrm>
            <a:off x="6353175" y="620713"/>
            <a:ext cx="1219200" cy="1016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459813" name="Rectangle 37"/>
          <p:cNvSpPr>
            <a:spLocks noChangeArrowheads="1"/>
          </p:cNvSpPr>
          <p:nvPr/>
        </p:nvSpPr>
        <p:spPr bwMode="auto">
          <a:xfrm>
            <a:off x="3914775" y="2652713"/>
            <a:ext cx="12192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</p:txBody>
      </p:sp>
      <p:pic>
        <p:nvPicPr>
          <p:cNvPr id="19463" name="Picture 2" descr="ar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5113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3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>
              <a:latin typeface="Comic Sans MS" pitchFamily="66" charset="0"/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2916238" y="5157788"/>
            <a:ext cx="34559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latin typeface="Comic Sans MS" pitchFamily="66" charset="0"/>
              </a:rPr>
              <a:t>veinte</a:t>
            </a:r>
          </a:p>
        </p:txBody>
      </p:sp>
      <p:graphicFrame>
        <p:nvGraphicFramePr>
          <p:cNvPr id="459781" name="Group 5"/>
          <p:cNvGraphicFramePr>
            <a:graphicFrameLocks noGrp="1"/>
          </p:cNvGraphicFramePr>
          <p:nvPr/>
        </p:nvGraphicFramePr>
        <p:xfrm>
          <a:off x="1476375" y="620713"/>
          <a:ext cx="60960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17" grpId="0" animBg="1"/>
      <p:bldP spid="459816" grpId="0" animBg="1"/>
      <p:bldP spid="459816" grpId="1" animBg="1"/>
      <p:bldP spid="459815" grpId="0" animBg="1"/>
      <p:bldP spid="459815" grpId="1" animBg="1"/>
      <p:bldP spid="459814" grpId="0" animBg="1"/>
      <p:bldP spid="459814" grpId="1" animBg="1"/>
      <p:bldP spid="459813" grpId="0" animBg="1"/>
      <p:bldP spid="459813" grpId="1" animBg="1"/>
      <p:bldP spid="4597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Cúantos</a:t>
            </a:r>
            <a:r>
              <a:rPr lang="en-US" dirty="0" smtClean="0"/>
              <a:t> </a:t>
            </a:r>
            <a:r>
              <a:rPr lang="en-US" dirty="0" err="1" smtClean="0"/>
              <a:t>osos</a:t>
            </a:r>
            <a:r>
              <a:rPr lang="en-US" dirty="0" smtClean="0"/>
              <a:t> hay?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00200"/>
            <a:ext cx="4248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747427"/>
      </p:ext>
    </p:extLst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Comic Sans MS" pitchFamily="66" charset="0"/>
              </a:rPr>
              <a:t>Warm up!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47813" y="1125538"/>
            <a:ext cx="6480175" cy="540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 flipV="1">
            <a:off x="3851275" y="1125538"/>
            <a:ext cx="0" cy="539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6011863" y="1125538"/>
            <a:ext cx="0" cy="539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1547813" y="2924175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1547813" y="47244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1979613" y="1412875"/>
            <a:ext cx="15113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7200">
                <a:latin typeface="Comic Sans MS" pitchFamily="66" charset="0"/>
              </a:rPr>
              <a:t>7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4211638" y="3284538"/>
            <a:ext cx="15113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7200">
                <a:latin typeface="Comic Sans MS" pitchFamily="66" charset="0"/>
              </a:rPr>
              <a:t>12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6300788" y="1484313"/>
            <a:ext cx="15113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7200">
                <a:latin typeface="Comic Sans MS" pitchFamily="66" charset="0"/>
              </a:rPr>
              <a:t>11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4211638" y="1484313"/>
            <a:ext cx="15113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7200">
                <a:latin typeface="Comic Sans MS" pitchFamily="66" charset="0"/>
              </a:rPr>
              <a:t>2</a:t>
            </a: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1979613" y="3141663"/>
            <a:ext cx="15113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7200">
                <a:latin typeface="Comic Sans MS" pitchFamily="66" charset="0"/>
              </a:rPr>
              <a:t>3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1908175" y="4941888"/>
            <a:ext cx="15113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7200">
                <a:latin typeface="Comic Sans MS" pitchFamily="66" charset="0"/>
              </a:rPr>
              <a:t>9</a:t>
            </a:r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4284663" y="5013325"/>
            <a:ext cx="15113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7200">
                <a:latin typeface="Comic Sans MS" pitchFamily="66" charset="0"/>
              </a:rPr>
              <a:t>8</a:t>
            </a:r>
          </a:p>
        </p:txBody>
      </p:sp>
      <p:sp>
        <p:nvSpPr>
          <p:cNvPr id="3087" name="Text Box 16"/>
          <p:cNvSpPr txBox="1">
            <a:spLocks noChangeArrowheads="1"/>
          </p:cNvSpPr>
          <p:nvPr/>
        </p:nvSpPr>
        <p:spPr bwMode="auto">
          <a:xfrm>
            <a:off x="6227763" y="3284538"/>
            <a:ext cx="15113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7200">
                <a:latin typeface="Comic Sans MS" pitchFamily="66" charset="0"/>
              </a:rPr>
              <a:t>1</a:t>
            </a:r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6300788" y="5013325"/>
            <a:ext cx="15113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7200">
                <a:latin typeface="Comic Sans MS" pitchFamily="66" charset="0"/>
              </a:rPr>
              <a:t>6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16" y="1484784"/>
            <a:ext cx="5161379" cy="46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112791"/>
      </p:ext>
    </p:extLst>
  </p:cSld>
  <p:clrMapOvr>
    <a:masterClrMapping/>
  </p:clrMapOvr>
  <p:transition spd="med">
    <p:pull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Cúanto</a:t>
            </a:r>
            <a:r>
              <a:rPr lang="en-US" dirty="0" smtClean="0"/>
              <a:t> cuesta el sombrero? 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47509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134076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Cuesta  </a:t>
            </a:r>
            <a:r>
              <a:rPr lang="en-US" sz="3200" dirty="0" smtClean="0"/>
              <a:t>$19   </a:t>
            </a:r>
            <a:r>
              <a:rPr lang="en-US" sz="3200" dirty="0" smtClean="0"/>
              <a:t>pesos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0960155"/>
      </p:ext>
    </p:extLst>
  </p:cSld>
  <p:clrMapOvr>
    <a:masterClrMapping/>
  </p:clrMapOvr>
  <p:transition spd="med">
    <p:pull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¿</a:t>
            </a:r>
            <a:r>
              <a:rPr lang="en-US" sz="5400" dirty="0" err="1"/>
              <a:t>Cuántos</a:t>
            </a:r>
            <a:r>
              <a:rPr lang="en-US" sz="5400" dirty="0"/>
              <a:t> </a:t>
            </a:r>
            <a:r>
              <a:rPr lang="en-US" sz="5400" dirty="0" err="1"/>
              <a:t>años</a:t>
            </a:r>
            <a:r>
              <a:rPr lang="en-US" sz="5400" dirty="0"/>
              <a:t> </a:t>
            </a:r>
            <a:r>
              <a:rPr lang="en-US" sz="5400" dirty="0" err="1"/>
              <a:t>tienes</a:t>
            </a:r>
            <a:r>
              <a:rPr lang="en-US" sz="5400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sz="4000" dirty="0" err="1" smtClean="0"/>
              <a:t>Tengo</a:t>
            </a:r>
            <a:r>
              <a:rPr lang="en-US" sz="4000" dirty="0" smtClean="0"/>
              <a:t> </a:t>
            </a:r>
            <a:r>
              <a:rPr lang="en-US" sz="4000" dirty="0" err="1" smtClean="0"/>
              <a:t>ocho</a:t>
            </a:r>
            <a:r>
              <a:rPr lang="en-US" sz="4000" dirty="0" smtClean="0"/>
              <a:t> </a:t>
            </a:r>
            <a:r>
              <a:rPr lang="en-US" sz="4000" dirty="0" err="1" smtClean="0"/>
              <a:t>años</a:t>
            </a:r>
            <a:r>
              <a:rPr lang="en-US" sz="4000" dirty="0" smtClean="0"/>
              <a:t> </a:t>
            </a:r>
          </a:p>
          <a:p>
            <a:pPr lvl="1"/>
            <a:r>
              <a:rPr lang="en-US" sz="4000" dirty="0" err="1" smtClean="0"/>
              <a:t>Tengo</a:t>
            </a:r>
            <a:r>
              <a:rPr lang="en-US" sz="4000" dirty="0" smtClean="0"/>
              <a:t> </a:t>
            </a:r>
            <a:r>
              <a:rPr lang="en-US" sz="4000" dirty="0" err="1" smtClean="0"/>
              <a:t>siete</a:t>
            </a:r>
            <a:r>
              <a:rPr lang="en-US" sz="4000" dirty="0" smtClean="0"/>
              <a:t> </a:t>
            </a:r>
            <a:r>
              <a:rPr lang="en-US" sz="4000" dirty="0" err="1" smtClean="0"/>
              <a:t>años</a:t>
            </a:r>
            <a:endParaRPr lang="en-US" sz="4000" dirty="0"/>
          </a:p>
        </p:txBody>
      </p:sp>
      <p:pic>
        <p:nvPicPr>
          <p:cNvPr id="9218" name="Picture 2" descr="C:\Users\Patricia\AppData\Local\Microsoft\Windows\INetCache\IE\G4XKSWTM\fifth-birthday_cak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30243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8982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810" name="Group 2"/>
          <p:cNvGraphicFramePr>
            <a:graphicFrameLocks noGrp="1"/>
          </p:cNvGraphicFramePr>
          <p:nvPr/>
        </p:nvGraphicFramePr>
        <p:xfrm>
          <a:off x="1547813" y="1196975"/>
          <a:ext cx="6096000" cy="4525967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uno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one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once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eleven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dos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two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doce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twelve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tres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three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trece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thirteen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cuatro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four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catorce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fourteen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cinco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five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quince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fifteen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seis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six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dieciséis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sixteen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siete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seven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diecisiete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seventeen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ocho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eight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dieciocho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eighteen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nueve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nine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diecinueve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nineteen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diez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veinte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twenty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2"/>
          <p:cNvSpPr txBox="1">
            <a:spLocks noChangeArrowheads="1"/>
          </p:cNvSpPr>
          <p:nvPr/>
        </p:nvSpPr>
        <p:spPr bwMode="auto">
          <a:xfrm>
            <a:off x="395288" y="5157788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16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dieciséis</a:t>
            </a:r>
          </a:p>
        </p:txBody>
      </p:sp>
      <p:pic>
        <p:nvPicPr>
          <p:cNvPr id="490499" name="Picture 3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50482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395288" y="4941888"/>
            <a:ext cx="1670050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01" name="Text Box 5"/>
          <p:cNvSpPr txBox="1">
            <a:spLocks noChangeArrowheads="1"/>
          </p:cNvSpPr>
          <p:nvPr/>
        </p:nvSpPr>
        <p:spPr bwMode="auto">
          <a:xfrm>
            <a:off x="395288" y="51562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16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dieciséis</a:t>
            </a:r>
          </a:p>
        </p:txBody>
      </p:sp>
      <p:sp>
        <p:nvSpPr>
          <p:cNvPr id="490502" name="Text Box 6"/>
          <p:cNvSpPr txBox="1">
            <a:spLocks noChangeArrowheads="1"/>
          </p:cNvSpPr>
          <p:nvPr/>
        </p:nvSpPr>
        <p:spPr bwMode="auto">
          <a:xfrm>
            <a:off x="7092950" y="5157788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20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veinte</a:t>
            </a:r>
          </a:p>
        </p:txBody>
      </p:sp>
      <p:pic>
        <p:nvPicPr>
          <p:cNvPr id="490503" name="Picture 7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0482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4" name="Rectangle 8"/>
          <p:cNvSpPr>
            <a:spLocks noChangeArrowheads="1"/>
          </p:cNvSpPr>
          <p:nvPr/>
        </p:nvSpPr>
        <p:spPr bwMode="auto">
          <a:xfrm>
            <a:off x="7078663" y="4941888"/>
            <a:ext cx="1670050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05" name="Text Box 9"/>
          <p:cNvSpPr txBox="1">
            <a:spLocks noChangeArrowheads="1"/>
          </p:cNvSpPr>
          <p:nvPr/>
        </p:nvSpPr>
        <p:spPr bwMode="auto">
          <a:xfrm>
            <a:off x="7092950" y="51562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20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veinte</a:t>
            </a:r>
          </a:p>
        </p:txBody>
      </p:sp>
      <p:sp>
        <p:nvSpPr>
          <p:cNvPr id="490506" name="Text Box 10"/>
          <p:cNvSpPr txBox="1">
            <a:spLocks noChangeArrowheads="1"/>
          </p:cNvSpPr>
          <p:nvPr/>
        </p:nvSpPr>
        <p:spPr bwMode="auto">
          <a:xfrm>
            <a:off x="5400675" y="5157788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19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diecinueve</a:t>
            </a:r>
          </a:p>
        </p:txBody>
      </p:sp>
      <p:pic>
        <p:nvPicPr>
          <p:cNvPr id="490507" name="Picture 11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5048250"/>
            <a:ext cx="13065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8" name="Rectangle 12"/>
          <p:cNvSpPr>
            <a:spLocks noChangeArrowheads="1"/>
          </p:cNvSpPr>
          <p:nvPr/>
        </p:nvSpPr>
        <p:spPr bwMode="auto">
          <a:xfrm>
            <a:off x="5407025" y="4941888"/>
            <a:ext cx="1671638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09" name="Text Box 13"/>
          <p:cNvSpPr txBox="1">
            <a:spLocks noChangeArrowheads="1"/>
          </p:cNvSpPr>
          <p:nvPr/>
        </p:nvSpPr>
        <p:spPr bwMode="auto">
          <a:xfrm>
            <a:off x="5389563" y="5157788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19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diecinueve</a:t>
            </a:r>
          </a:p>
        </p:txBody>
      </p:sp>
      <p:sp>
        <p:nvSpPr>
          <p:cNvPr id="490510" name="Text Box 14"/>
          <p:cNvSpPr txBox="1">
            <a:spLocks noChangeArrowheads="1"/>
          </p:cNvSpPr>
          <p:nvPr/>
        </p:nvSpPr>
        <p:spPr bwMode="auto">
          <a:xfrm>
            <a:off x="3741738" y="5157788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18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dieciocho</a:t>
            </a:r>
          </a:p>
        </p:txBody>
      </p:sp>
      <p:pic>
        <p:nvPicPr>
          <p:cNvPr id="490511" name="Picture 15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50482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12" name="Rectangle 16"/>
          <p:cNvSpPr>
            <a:spLocks noChangeArrowheads="1"/>
          </p:cNvSpPr>
          <p:nvPr/>
        </p:nvSpPr>
        <p:spPr bwMode="auto">
          <a:xfrm>
            <a:off x="3735388" y="4941888"/>
            <a:ext cx="1670050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13" name="Text Box 17"/>
          <p:cNvSpPr txBox="1">
            <a:spLocks noChangeArrowheads="1"/>
          </p:cNvSpPr>
          <p:nvPr/>
        </p:nvSpPr>
        <p:spPr bwMode="auto">
          <a:xfrm>
            <a:off x="3730625" y="51562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18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dieciocho</a:t>
            </a:r>
          </a:p>
        </p:txBody>
      </p:sp>
      <p:sp>
        <p:nvSpPr>
          <p:cNvPr id="490514" name="Text Box 18"/>
          <p:cNvSpPr txBox="1">
            <a:spLocks noChangeArrowheads="1"/>
          </p:cNvSpPr>
          <p:nvPr/>
        </p:nvSpPr>
        <p:spPr bwMode="auto">
          <a:xfrm>
            <a:off x="2057400" y="5157788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17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diecisiete</a:t>
            </a:r>
          </a:p>
        </p:txBody>
      </p:sp>
      <p:pic>
        <p:nvPicPr>
          <p:cNvPr id="490515" name="Picture 19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50482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16" name="Rectangle 20"/>
          <p:cNvSpPr>
            <a:spLocks noChangeArrowheads="1"/>
          </p:cNvSpPr>
          <p:nvPr/>
        </p:nvSpPr>
        <p:spPr bwMode="auto">
          <a:xfrm>
            <a:off x="2065338" y="4941888"/>
            <a:ext cx="1671637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17" name="Text Box 21"/>
          <p:cNvSpPr txBox="1">
            <a:spLocks noChangeArrowheads="1"/>
          </p:cNvSpPr>
          <p:nvPr/>
        </p:nvSpPr>
        <p:spPr bwMode="auto">
          <a:xfrm>
            <a:off x="2057400" y="5157788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17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diecisiete</a:t>
            </a:r>
          </a:p>
        </p:txBody>
      </p:sp>
      <p:sp>
        <p:nvSpPr>
          <p:cNvPr id="490518" name="Text Box 22"/>
          <p:cNvSpPr txBox="1">
            <a:spLocks noChangeArrowheads="1"/>
          </p:cNvSpPr>
          <p:nvPr/>
        </p:nvSpPr>
        <p:spPr bwMode="auto">
          <a:xfrm>
            <a:off x="7092950" y="36449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15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quince</a:t>
            </a:r>
          </a:p>
        </p:txBody>
      </p:sp>
      <p:pic>
        <p:nvPicPr>
          <p:cNvPr id="490519" name="Picture 23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5369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20" name="Rectangle 24"/>
          <p:cNvSpPr>
            <a:spLocks noChangeArrowheads="1"/>
          </p:cNvSpPr>
          <p:nvPr/>
        </p:nvSpPr>
        <p:spPr bwMode="auto">
          <a:xfrm>
            <a:off x="7078663" y="3429000"/>
            <a:ext cx="1670050" cy="15128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21" name="Text Box 25"/>
          <p:cNvSpPr txBox="1">
            <a:spLocks noChangeArrowheads="1"/>
          </p:cNvSpPr>
          <p:nvPr/>
        </p:nvSpPr>
        <p:spPr bwMode="auto">
          <a:xfrm>
            <a:off x="7092950" y="36449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15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quince</a:t>
            </a:r>
          </a:p>
        </p:txBody>
      </p:sp>
      <p:sp>
        <p:nvSpPr>
          <p:cNvPr id="490522" name="Text Box 26"/>
          <p:cNvSpPr txBox="1">
            <a:spLocks noChangeArrowheads="1"/>
          </p:cNvSpPr>
          <p:nvPr/>
        </p:nvSpPr>
        <p:spPr bwMode="auto">
          <a:xfrm>
            <a:off x="5400675" y="36449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14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catorce</a:t>
            </a:r>
          </a:p>
        </p:txBody>
      </p:sp>
      <p:pic>
        <p:nvPicPr>
          <p:cNvPr id="490523" name="Picture 27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536950"/>
            <a:ext cx="13065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24" name="Rectangle 28"/>
          <p:cNvSpPr>
            <a:spLocks noChangeArrowheads="1"/>
          </p:cNvSpPr>
          <p:nvPr/>
        </p:nvSpPr>
        <p:spPr bwMode="auto">
          <a:xfrm>
            <a:off x="5405438" y="3429000"/>
            <a:ext cx="1671637" cy="15128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25" name="Text Box 29"/>
          <p:cNvSpPr txBox="1">
            <a:spLocks noChangeArrowheads="1"/>
          </p:cNvSpPr>
          <p:nvPr/>
        </p:nvSpPr>
        <p:spPr bwMode="auto">
          <a:xfrm>
            <a:off x="5400675" y="36449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14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catorce</a:t>
            </a:r>
          </a:p>
        </p:txBody>
      </p:sp>
      <p:sp>
        <p:nvSpPr>
          <p:cNvPr id="490526" name="Text Box 30"/>
          <p:cNvSpPr txBox="1">
            <a:spLocks noChangeArrowheads="1"/>
          </p:cNvSpPr>
          <p:nvPr/>
        </p:nvSpPr>
        <p:spPr bwMode="auto">
          <a:xfrm>
            <a:off x="3741738" y="36449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13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trece</a:t>
            </a:r>
          </a:p>
        </p:txBody>
      </p:sp>
      <p:pic>
        <p:nvPicPr>
          <p:cNvPr id="490527" name="Picture 31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5369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28" name="Rectangle 32"/>
          <p:cNvSpPr>
            <a:spLocks noChangeArrowheads="1"/>
          </p:cNvSpPr>
          <p:nvPr/>
        </p:nvSpPr>
        <p:spPr bwMode="auto">
          <a:xfrm>
            <a:off x="3736975" y="3429000"/>
            <a:ext cx="1670050" cy="15128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29" name="Text Box 33"/>
          <p:cNvSpPr txBox="1">
            <a:spLocks noChangeArrowheads="1"/>
          </p:cNvSpPr>
          <p:nvPr/>
        </p:nvSpPr>
        <p:spPr bwMode="auto">
          <a:xfrm>
            <a:off x="3741738" y="36449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13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trece</a:t>
            </a:r>
          </a:p>
        </p:txBody>
      </p:sp>
      <p:sp>
        <p:nvSpPr>
          <p:cNvPr id="490530" name="Text Box 34"/>
          <p:cNvSpPr txBox="1">
            <a:spLocks noChangeArrowheads="1"/>
          </p:cNvSpPr>
          <p:nvPr/>
        </p:nvSpPr>
        <p:spPr bwMode="auto">
          <a:xfrm>
            <a:off x="2057400" y="36449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12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doce</a:t>
            </a:r>
          </a:p>
        </p:txBody>
      </p:sp>
      <p:pic>
        <p:nvPicPr>
          <p:cNvPr id="490531" name="Picture 35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35369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32" name="Rectangle 36"/>
          <p:cNvSpPr>
            <a:spLocks noChangeArrowheads="1"/>
          </p:cNvSpPr>
          <p:nvPr/>
        </p:nvSpPr>
        <p:spPr bwMode="auto">
          <a:xfrm>
            <a:off x="2065338" y="3429000"/>
            <a:ext cx="1671637" cy="15128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33" name="Text Box 37"/>
          <p:cNvSpPr txBox="1">
            <a:spLocks noChangeArrowheads="1"/>
          </p:cNvSpPr>
          <p:nvPr/>
        </p:nvSpPr>
        <p:spPr bwMode="auto">
          <a:xfrm>
            <a:off x="2057400" y="36449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12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doce</a:t>
            </a:r>
          </a:p>
        </p:txBody>
      </p:sp>
      <p:sp>
        <p:nvSpPr>
          <p:cNvPr id="490534" name="Text Box 38"/>
          <p:cNvSpPr txBox="1">
            <a:spLocks noChangeArrowheads="1"/>
          </p:cNvSpPr>
          <p:nvPr/>
        </p:nvSpPr>
        <p:spPr bwMode="auto">
          <a:xfrm>
            <a:off x="395288" y="36449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11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once</a:t>
            </a:r>
          </a:p>
        </p:txBody>
      </p:sp>
      <p:pic>
        <p:nvPicPr>
          <p:cNvPr id="490535" name="Picture 39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5369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36" name="Rectangle 40"/>
          <p:cNvSpPr>
            <a:spLocks noChangeArrowheads="1"/>
          </p:cNvSpPr>
          <p:nvPr/>
        </p:nvSpPr>
        <p:spPr bwMode="auto">
          <a:xfrm>
            <a:off x="395288" y="3429000"/>
            <a:ext cx="1670050" cy="15128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37" name="Text Box 41"/>
          <p:cNvSpPr txBox="1">
            <a:spLocks noChangeArrowheads="1"/>
          </p:cNvSpPr>
          <p:nvPr/>
        </p:nvSpPr>
        <p:spPr bwMode="auto">
          <a:xfrm>
            <a:off x="395288" y="36449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11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once</a:t>
            </a:r>
          </a:p>
        </p:txBody>
      </p:sp>
      <p:sp>
        <p:nvSpPr>
          <p:cNvPr id="490538" name="Text Box 42"/>
          <p:cNvSpPr txBox="1">
            <a:spLocks noChangeArrowheads="1"/>
          </p:cNvSpPr>
          <p:nvPr/>
        </p:nvSpPr>
        <p:spPr bwMode="auto">
          <a:xfrm>
            <a:off x="7092950" y="21336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10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diez</a:t>
            </a:r>
          </a:p>
        </p:txBody>
      </p:sp>
      <p:pic>
        <p:nvPicPr>
          <p:cNvPr id="490539" name="Picture 43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0256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40" name="Rectangle 44"/>
          <p:cNvSpPr>
            <a:spLocks noChangeArrowheads="1"/>
          </p:cNvSpPr>
          <p:nvPr/>
        </p:nvSpPr>
        <p:spPr bwMode="auto">
          <a:xfrm>
            <a:off x="7078663" y="1917700"/>
            <a:ext cx="1670050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41" name="Text Box 45"/>
          <p:cNvSpPr txBox="1">
            <a:spLocks noChangeArrowheads="1"/>
          </p:cNvSpPr>
          <p:nvPr/>
        </p:nvSpPr>
        <p:spPr bwMode="auto">
          <a:xfrm>
            <a:off x="7092950" y="21336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10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diez</a:t>
            </a:r>
          </a:p>
        </p:txBody>
      </p:sp>
      <p:sp>
        <p:nvSpPr>
          <p:cNvPr id="490542" name="Text Box 46"/>
          <p:cNvSpPr txBox="1">
            <a:spLocks noChangeArrowheads="1"/>
          </p:cNvSpPr>
          <p:nvPr/>
        </p:nvSpPr>
        <p:spPr bwMode="auto">
          <a:xfrm>
            <a:off x="5400675" y="21336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9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nueve</a:t>
            </a:r>
          </a:p>
        </p:txBody>
      </p:sp>
      <p:pic>
        <p:nvPicPr>
          <p:cNvPr id="490543" name="Picture 47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025650"/>
            <a:ext cx="13065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44" name="Rectangle 48"/>
          <p:cNvSpPr>
            <a:spLocks noChangeArrowheads="1"/>
          </p:cNvSpPr>
          <p:nvPr/>
        </p:nvSpPr>
        <p:spPr bwMode="auto">
          <a:xfrm>
            <a:off x="5405438" y="1917700"/>
            <a:ext cx="1671637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45" name="Text Box 49"/>
          <p:cNvSpPr txBox="1">
            <a:spLocks noChangeArrowheads="1"/>
          </p:cNvSpPr>
          <p:nvPr/>
        </p:nvSpPr>
        <p:spPr bwMode="auto">
          <a:xfrm>
            <a:off x="5400675" y="21336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9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nueve</a:t>
            </a:r>
          </a:p>
        </p:txBody>
      </p:sp>
      <p:sp>
        <p:nvSpPr>
          <p:cNvPr id="490546" name="Text Box 50"/>
          <p:cNvSpPr txBox="1">
            <a:spLocks noChangeArrowheads="1"/>
          </p:cNvSpPr>
          <p:nvPr/>
        </p:nvSpPr>
        <p:spPr bwMode="auto">
          <a:xfrm>
            <a:off x="3741738" y="21336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8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ocho</a:t>
            </a:r>
          </a:p>
        </p:txBody>
      </p:sp>
      <p:pic>
        <p:nvPicPr>
          <p:cNvPr id="490547" name="Picture 51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25650"/>
            <a:ext cx="13065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48" name="Rectangle 52"/>
          <p:cNvSpPr>
            <a:spLocks noChangeArrowheads="1"/>
          </p:cNvSpPr>
          <p:nvPr/>
        </p:nvSpPr>
        <p:spPr bwMode="auto">
          <a:xfrm>
            <a:off x="3736975" y="1917700"/>
            <a:ext cx="1670050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49" name="Text Box 53"/>
          <p:cNvSpPr txBox="1">
            <a:spLocks noChangeArrowheads="1"/>
          </p:cNvSpPr>
          <p:nvPr/>
        </p:nvSpPr>
        <p:spPr bwMode="auto">
          <a:xfrm>
            <a:off x="3741738" y="21336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8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ocho</a:t>
            </a:r>
          </a:p>
        </p:txBody>
      </p:sp>
      <p:sp>
        <p:nvSpPr>
          <p:cNvPr id="490550" name="Text Box 54"/>
          <p:cNvSpPr txBox="1">
            <a:spLocks noChangeArrowheads="1"/>
          </p:cNvSpPr>
          <p:nvPr/>
        </p:nvSpPr>
        <p:spPr bwMode="auto">
          <a:xfrm>
            <a:off x="2057400" y="21336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7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siete</a:t>
            </a:r>
          </a:p>
        </p:txBody>
      </p:sp>
      <p:pic>
        <p:nvPicPr>
          <p:cNvPr id="490551" name="Picture 55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20256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52" name="Rectangle 56"/>
          <p:cNvSpPr>
            <a:spLocks noChangeArrowheads="1"/>
          </p:cNvSpPr>
          <p:nvPr/>
        </p:nvSpPr>
        <p:spPr bwMode="auto">
          <a:xfrm>
            <a:off x="2065338" y="1917700"/>
            <a:ext cx="1671637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53" name="Text Box 57"/>
          <p:cNvSpPr txBox="1">
            <a:spLocks noChangeArrowheads="1"/>
          </p:cNvSpPr>
          <p:nvPr/>
        </p:nvSpPr>
        <p:spPr bwMode="auto">
          <a:xfrm>
            <a:off x="2057400" y="21336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7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siete</a:t>
            </a:r>
          </a:p>
        </p:txBody>
      </p:sp>
      <p:sp>
        <p:nvSpPr>
          <p:cNvPr id="490554" name="Text Box 58"/>
          <p:cNvSpPr txBox="1">
            <a:spLocks noChangeArrowheads="1"/>
          </p:cNvSpPr>
          <p:nvPr/>
        </p:nvSpPr>
        <p:spPr bwMode="auto">
          <a:xfrm>
            <a:off x="395288" y="21336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6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seis</a:t>
            </a:r>
          </a:p>
        </p:txBody>
      </p:sp>
      <p:pic>
        <p:nvPicPr>
          <p:cNvPr id="490555" name="Picture 59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0256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56" name="Rectangle 60"/>
          <p:cNvSpPr>
            <a:spLocks noChangeArrowheads="1"/>
          </p:cNvSpPr>
          <p:nvPr/>
        </p:nvSpPr>
        <p:spPr bwMode="auto">
          <a:xfrm>
            <a:off x="395288" y="1917700"/>
            <a:ext cx="1670050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57" name="Text Box 61"/>
          <p:cNvSpPr txBox="1">
            <a:spLocks noChangeArrowheads="1"/>
          </p:cNvSpPr>
          <p:nvPr/>
        </p:nvSpPr>
        <p:spPr bwMode="auto">
          <a:xfrm>
            <a:off x="395288" y="21336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6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seis</a:t>
            </a:r>
          </a:p>
        </p:txBody>
      </p:sp>
      <p:sp>
        <p:nvSpPr>
          <p:cNvPr id="490558" name="Text Box 62"/>
          <p:cNvSpPr txBox="1">
            <a:spLocks noChangeArrowheads="1"/>
          </p:cNvSpPr>
          <p:nvPr/>
        </p:nvSpPr>
        <p:spPr bwMode="auto">
          <a:xfrm>
            <a:off x="7092950" y="620713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5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cinco</a:t>
            </a:r>
          </a:p>
        </p:txBody>
      </p:sp>
      <p:pic>
        <p:nvPicPr>
          <p:cNvPr id="490559" name="Picture 63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09588"/>
            <a:ext cx="13065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60" name="Rectangle 64"/>
          <p:cNvSpPr>
            <a:spLocks noChangeArrowheads="1"/>
          </p:cNvSpPr>
          <p:nvPr/>
        </p:nvSpPr>
        <p:spPr bwMode="auto">
          <a:xfrm>
            <a:off x="7078663" y="404813"/>
            <a:ext cx="1670050" cy="15128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61" name="Text Box 65"/>
          <p:cNvSpPr txBox="1">
            <a:spLocks noChangeArrowheads="1"/>
          </p:cNvSpPr>
          <p:nvPr/>
        </p:nvSpPr>
        <p:spPr bwMode="auto">
          <a:xfrm>
            <a:off x="7092950" y="617538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5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cinco</a:t>
            </a:r>
          </a:p>
        </p:txBody>
      </p:sp>
      <p:sp>
        <p:nvSpPr>
          <p:cNvPr id="490562" name="Text Box 66"/>
          <p:cNvSpPr txBox="1">
            <a:spLocks noChangeArrowheads="1"/>
          </p:cNvSpPr>
          <p:nvPr/>
        </p:nvSpPr>
        <p:spPr bwMode="auto">
          <a:xfrm>
            <a:off x="5400675" y="620713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4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cuatro</a:t>
            </a:r>
          </a:p>
        </p:txBody>
      </p:sp>
      <p:pic>
        <p:nvPicPr>
          <p:cNvPr id="490563" name="Picture 67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503238"/>
            <a:ext cx="1306513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64" name="Rectangle 68"/>
          <p:cNvSpPr>
            <a:spLocks noChangeArrowheads="1"/>
          </p:cNvSpPr>
          <p:nvPr/>
        </p:nvSpPr>
        <p:spPr bwMode="auto">
          <a:xfrm>
            <a:off x="5407025" y="404813"/>
            <a:ext cx="1671638" cy="15128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65" name="Text Box 69"/>
          <p:cNvSpPr txBox="1">
            <a:spLocks noChangeArrowheads="1"/>
          </p:cNvSpPr>
          <p:nvPr/>
        </p:nvSpPr>
        <p:spPr bwMode="auto">
          <a:xfrm>
            <a:off x="5400675" y="620713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4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cuatro</a:t>
            </a:r>
          </a:p>
        </p:txBody>
      </p:sp>
      <p:sp>
        <p:nvSpPr>
          <p:cNvPr id="490566" name="Text Box 70"/>
          <p:cNvSpPr txBox="1">
            <a:spLocks noChangeArrowheads="1"/>
          </p:cNvSpPr>
          <p:nvPr/>
        </p:nvSpPr>
        <p:spPr bwMode="auto">
          <a:xfrm>
            <a:off x="3741738" y="617538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3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tres</a:t>
            </a:r>
          </a:p>
        </p:txBody>
      </p:sp>
      <p:pic>
        <p:nvPicPr>
          <p:cNvPr id="490567" name="Picture 71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509588"/>
            <a:ext cx="13065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68" name="Rectangle 72"/>
          <p:cNvSpPr>
            <a:spLocks noChangeArrowheads="1"/>
          </p:cNvSpPr>
          <p:nvPr/>
        </p:nvSpPr>
        <p:spPr bwMode="auto">
          <a:xfrm>
            <a:off x="3736975" y="404813"/>
            <a:ext cx="1670050" cy="15128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69" name="Text Box 73"/>
          <p:cNvSpPr txBox="1">
            <a:spLocks noChangeArrowheads="1"/>
          </p:cNvSpPr>
          <p:nvPr/>
        </p:nvSpPr>
        <p:spPr bwMode="auto">
          <a:xfrm>
            <a:off x="3741738" y="620713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3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tres</a:t>
            </a:r>
          </a:p>
        </p:txBody>
      </p:sp>
      <p:sp>
        <p:nvSpPr>
          <p:cNvPr id="490570" name="Text Box 74"/>
          <p:cNvSpPr txBox="1">
            <a:spLocks noChangeArrowheads="1"/>
          </p:cNvSpPr>
          <p:nvPr/>
        </p:nvSpPr>
        <p:spPr bwMode="auto">
          <a:xfrm>
            <a:off x="2085975" y="617538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2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dos</a:t>
            </a:r>
          </a:p>
        </p:txBody>
      </p:sp>
      <p:pic>
        <p:nvPicPr>
          <p:cNvPr id="490571" name="Picture 75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503238"/>
            <a:ext cx="13065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72" name="Rectangle 76"/>
          <p:cNvSpPr>
            <a:spLocks noChangeArrowheads="1"/>
          </p:cNvSpPr>
          <p:nvPr/>
        </p:nvSpPr>
        <p:spPr bwMode="auto">
          <a:xfrm>
            <a:off x="2065338" y="404813"/>
            <a:ext cx="1671637" cy="15128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73" name="Text Box 77"/>
          <p:cNvSpPr txBox="1">
            <a:spLocks noChangeArrowheads="1"/>
          </p:cNvSpPr>
          <p:nvPr/>
        </p:nvSpPr>
        <p:spPr bwMode="auto">
          <a:xfrm>
            <a:off x="2085975" y="620713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2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dos</a:t>
            </a:r>
          </a:p>
        </p:txBody>
      </p:sp>
      <p:sp>
        <p:nvSpPr>
          <p:cNvPr id="490574" name="Text Box 78"/>
          <p:cNvSpPr txBox="1">
            <a:spLocks noChangeArrowheads="1"/>
          </p:cNvSpPr>
          <p:nvPr/>
        </p:nvSpPr>
        <p:spPr bwMode="auto">
          <a:xfrm>
            <a:off x="395288" y="620713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uno</a:t>
            </a:r>
          </a:p>
        </p:txBody>
      </p:sp>
      <p:pic>
        <p:nvPicPr>
          <p:cNvPr id="490575" name="Picture 79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503238"/>
            <a:ext cx="13065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76" name="Rectangle 80"/>
          <p:cNvSpPr>
            <a:spLocks noChangeArrowheads="1"/>
          </p:cNvSpPr>
          <p:nvPr/>
        </p:nvSpPr>
        <p:spPr bwMode="auto">
          <a:xfrm>
            <a:off x="395288" y="404813"/>
            <a:ext cx="1670050" cy="15128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77" name="Text Box 81"/>
          <p:cNvSpPr txBox="1">
            <a:spLocks noChangeArrowheads="1"/>
          </p:cNvSpPr>
          <p:nvPr/>
        </p:nvSpPr>
        <p:spPr bwMode="auto">
          <a:xfrm>
            <a:off x="395288" y="617538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uno</a:t>
            </a:r>
          </a:p>
        </p:txBody>
      </p:sp>
      <p:graphicFrame>
        <p:nvGraphicFramePr>
          <p:cNvPr id="490578" name="Group 82"/>
          <p:cNvGraphicFramePr>
            <a:graphicFrameLocks noGrp="1"/>
          </p:cNvGraphicFramePr>
          <p:nvPr/>
        </p:nvGraphicFramePr>
        <p:xfrm>
          <a:off x="395288" y="404813"/>
          <a:ext cx="8353425" cy="6048376"/>
        </p:xfrm>
        <a:graphic>
          <a:graphicData uri="http://schemas.openxmlformats.org/drawingml/2006/table">
            <a:tbl>
              <a:tblPr/>
              <a:tblGrid>
                <a:gridCol w="1670050"/>
                <a:gridCol w="1671637"/>
                <a:gridCol w="1670050"/>
                <a:gridCol w="1671638"/>
                <a:gridCol w="167005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0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0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0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0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0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0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0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0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0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0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0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90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9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9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9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90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0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90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0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9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9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90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0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0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490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9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90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9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9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9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90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9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9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90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90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90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90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90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90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90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90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0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49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90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9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9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9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90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9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90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9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9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9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9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90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9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9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90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9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9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490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9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9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49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9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9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0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90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490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490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90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90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90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0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90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90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490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49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9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90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49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9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9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9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490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9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9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90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9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49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9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49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490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9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49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490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49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49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1000"/>
                                        <p:tgtEl>
                                          <p:spTgt spid="490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9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490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49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49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49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49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490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49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49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490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49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49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49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49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490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 nodeType="clickPar">
                      <p:stCondLst>
                        <p:cond delay="indefinite"/>
                      </p:stCondLst>
                      <p:childTnLst>
                        <p:par>
                          <p:cTn id="4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90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9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9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490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49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49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8" grpId="0"/>
      <p:bldP spid="490498" grpId="1"/>
      <p:bldP spid="490500" grpId="0" animBg="1"/>
      <p:bldP spid="490502" grpId="0"/>
      <p:bldP spid="490504" grpId="0" animBg="1"/>
      <p:bldP spid="490506" grpId="0"/>
      <p:bldP spid="490506" grpId="1"/>
      <p:bldP spid="490508" grpId="0" animBg="1"/>
      <p:bldP spid="490510" grpId="0"/>
      <p:bldP spid="490510" grpId="1"/>
      <p:bldP spid="490512" grpId="0" animBg="1"/>
      <p:bldP spid="490513" grpId="0"/>
      <p:bldP spid="490514" grpId="0"/>
      <p:bldP spid="490514" grpId="1"/>
      <p:bldP spid="490516" grpId="0" animBg="1"/>
      <p:bldP spid="490518" grpId="0"/>
      <p:bldP spid="490520" grpId="0" animBg="1"/>
      <p:bldP spid="490522" grpId="0"/>
      <p:bldP spid="490522" grpId="1"/>
      <p:bldP spid="490524" grpId="0" animBg="1"/>
      <p:bldP spid="490526" grpId="0"/>
      <p:bldP spid="490528" grpId="0" animBg="1"/>
      <p:bldP spid="490530" grpId="0"/>
      <p:bldP spid="490532" grpId="0" animBg="1"/>
      <p:bldP spid="490534" grpId="0"/>
      <p:bldP spid="490536" grpId="0" animBg="1"/>
      <p:bldP spid="490537" grpId="0"/>
      <p:bldP spid="490538" grpId="0"/>
      <p:bldP spid="490540" grpId="0" animBg="1"/>
      <p:bldP spid="490542" grpId="0"/>
      <p:bldP spid="490544" grpId="0" animBg="1"/>
      <p:bldP spid="490546" grpId="0"/>
      <p:bldP spid="490548" grpId="0" animBg="1"/>
      <p:bldP spid="490550" grpId="0"/>
      <p:bldP spid="490552" grpId="0" animBg="1"/>
      <p:bldP spid="490554" grpId="0"/>
      <p:bldP spid="490556" grpId="0" animBg="1"/>
      <p:bldP spid="490557" grpId="0"/>
      <p:bldP spid="490558" grpId="0"/>
      <p:bldP spid="490560" grpId="0" animBg="1"/>
      <p:bldP spid="490562" grpId="0"/>
      <p:bldP spid="490564" grpId="0" animBg="1"/>
      <p:bldP spid="490566" grpId="0"/>
      <p:bldP spid="490568" grpId="0" animBg="1"/>
      <p:bldP spid="490570" grpId="0"/>
      <p:bldP spid="490572" grpId="0" animBg="1"/>
      <p:bldP spid="490574" grpId="0"/>
      <p:bldP spid="4905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4181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24" name="Picture 4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25" name="Picture 5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2116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26" name="Picture 6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27" name="Picture 7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84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971550" y="1412875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2</a:t>
            </a:r>
          </a:p>
        </p:txBody>
      </p:sp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4643438" y="4508500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12</a:t>
            </a:r>
          </a:p>
        </p:txBody>
      </p: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6659563" y="692150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20</a:t>
            </a:r>
          </a:p>
        </p:txBody>
      </p:sp>
      <p:sp>
        <p:nvSpPr>
          <p:cNvPr id="414731" name="Text Box 11"/>
          <p:cNvSpPr txBox="1">
            <a:spLocks noChangeArrowheads="1"/>
          </p:cNvSpPr>
          <p:nvPr/>
        </p:nvSpPr>
        <p:spPr bwMode="auto">
          <a:xfrm>
            <a:off x="6732588" y="3573463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10</a:t>
            </a: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2733675" y="1863725"/>
            <a:ext cx="3816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5400">
                <a:latin typeface="Comic Sans MS" pitchFamily="66" charset="0"/>
              </a:rPr>
              <a:t>veinte</a:t>
            </a:r>
          </a:p>
        </p:txBody>
      </p:sp>
      <p:pic>
        <p:nvPicPr>
          <p:cNvPr id="6156" name="Picture 13" descr="fr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005263"/>
            <a:ext cx="1784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4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4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4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4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4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4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8" grpId="0"/>
      <p:bldP spid="414728" grpId="1"/>
      <p:bldP spid="414729" grpId="0" build="allAtOnce"/>
      <p:bldP spid="414730" grpId="0"/>
      <p:bldP spid="414730" grpId="1"/>
      <p:bldP spid="414731" grpId="0"/>
      <p:bldP spid="414731" grpId="1"/>
      <p:bldP spid="414732" grpId="0"/>
      <p:bldP spid="4147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4181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8" name="Picture 4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9" name="Picture 5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2116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0" name="Picture 6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1" name="Picture 7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84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52" name="Text Box 8"/>
          <p:cNvSpPr txBox="1">
            <a:spLocks noChangeArrowheads="1"/>
          </p:cNvSpPr>
          <p:nvPr/>
        </p:nvSpPr>
        <p:spPr bwMode="auto">
          <a:xfrm>
            <a:off x="971550" y="1412875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4</a:t>
            </a:r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4643438" y="4508500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14</a:t>
            </a:r>
          </a:p>
        </p:txBody>
      </p:sp>
      <p:sp>
        <p:nvSpPr>
          <p:cNvPr id="415754" name="Text Box 10"/>
          <p:cNvSpPr txBox="1">
            <a:spLocks noChangeArrowheads="1"/>
          </p:cNvSpPr>
          <p:nvPr/>
        </p:nvSpPr>
        <p:spPr bwMode="auto">
          <a:xfrm>
            <a:off x="6659563" y="692150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12</a:t>
            </a:r>
          </a:p>
        </p:txBody>
      </p:sp>
      <p:sp>
        <p:nvSpPr>
          <p:cNvPr id="415755" name="Text Box 11"/>
          <p:cNvSpPr txBox="1">
            <a:spLocks noChangeArrowheads="1"/>
          </p:cNvSpPr>
          <p:nvPr/>
        </p:nvSpPr>
        <p:spPr bwMode="auto">
          <a:xfrm>
            <a:off x="6732588" y="3573463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2</a:t>
            </a:r>
          </a:p>
        </p:txBody>
      </p:sp>
      <p:sp>
        <p:nvSpPr>
          <p:cNvPr id="415756" name="Text Box 12"/>
          <p:cNvSpPr txBox="1">
            <a:spLocks noChangeArrowheads="1"/>
          </p:cNvSpPr>
          <p:nvPr/>
        </p:nvSpPr>
        <p:spPr bwMode="auto">
          <a:xfrm>
            <a:off x="2733675" y="1909763"/>
            <a:ext cx="38163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800">
                <a:latin typeface="Comic Sans MS" pitchFamily="66" charset="0"/>
              </a:rPr>
              <a:t>catorce</a:t>
            </a:r>
          </a:p>
        </p:txBody>
      </p:sp>
      <p:pic>
        <p:nvPicPr>
          <p:cNvPr id="7180" name="Picture 13" descr="fr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005263"/>
            <a:ext cx="1784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5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5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5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5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5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5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2" grpId="0"/>
      <p:bldP spid="415753" grpId="0" build="allAtOnce"/>
      <p:bldP spid="415754" grpId="0"/>
      <p:bldP spid="415754" grpId="1"/>
      <p:bldP spid="415755" grpId="0"/>
      <p:bldP spid="415755" grpId="1"/>
      <p:bldP spid="415756" grpId="0"/>
      <p:bldP spid="4157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4181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1" name="Picture 3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2" name="Picture 4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2116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3" name="Picture 5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4" name="Picture 6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84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971550" y="1412875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17</a:t>
            </a:r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4643438" y="4508500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16</a:t>
            </a:r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6659563" y="692150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7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6732588" y="3573463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8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>
            <a:off x="2771775" y="1939925"/>
            <a:ext cx="3816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diecisiete</a:t>
            </a:r>
          </a:p>
        </p:txBody>
      </p:sp>
      <p:pic>
        <p:nvPicPr>
          <p:cNvPr id="8204" name="Picture 12" descr="fr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005263"/>
            <a:ext cx="1784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1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1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1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1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/>
      <p:bldP spid="421896" grpId="0" build="allAtOnce"/>
      <p:bldP spid="421897" grpId="0"/>
      <p:bldP spid="421897" grpId="1"/>
      <p:bldP spid="421898" grpId="0"/>
      <p:bldP spid="421898" grpId="1"/>
      <p:bldP spid="421899" grpId="0"/>
      <p:bldP spid="42189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4181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76" name="Picture 4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77" name="Picture 5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2116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78" name="Picture 6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79" name="Picture 7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84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80" name="Text Box 8"/>
          <p:cNvSpPr txBox="1">
            <a:spLocks noChangeArrowheads="1"/>
          </p:cNvSpPr>
          <p:nvPr/>
        </p:nvSpPr>
        <p:spPr bwMode="auto">
          <a:xfrm>
            <a:off x="971550" y="1412875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18</a:t>
            </a:r>
          </a:p>
        </p:txBody>
      </p:sp>
      <p:sp>
        <p:nvSpPr>
          <p:cNvPr id="412681" name="Text Box 9"/>
          <p:cNvSpPr txBox="1">
            <a:spLocks noChangeArrowheads="1"/>
          </p:cNvSpPr>
          <p:nvPr/>
        </p:nvSpPr>
        <p:spPr bwMode="auto">
          <a:xfrm>
            <a:off x="4643438" y="4508500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11</a:t>
            </a:r>
          </a:p>
        </p:txBody>
      </p:sp>
      <p:sp>
        <p:nvSpPr>
          <p:cNvPr id="412682" name="Text Box 10"/>
          <p:cNvSpPr txBox="1">
            <a:spLocks noChangeArrowheads="1"/>
          </p:cNvSpPr>
          <p:nvPr/>
        </p:nvSpPr>
        <p:spPr bwMode="auto">
          <a:xfrm>
            <a:off x="6659563" y="692150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</a:t>
            </a:r>
          </a:p>
        </p:txBody>
      </p:sp>
      <p:sp>
        <p:nvSpPr>
          <p:cNvPr id="412683" name="Text Box 11"/>
          <p:cNvSpPr txBox="1">
            <a:spLocks noChangeArrowheads="1"/>
          </p:cNvSpPr>
          <p:nvPr/>
        </p:nvSpPr>
        <p:spPr bwMode="auto">
          <a:xfrm>
            <a:off x="6732588" y="3573463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13</a:t>
            </a:r>
          </a:p>
        </p:txBody>
      </p:sp>
      <p:sp>
        <p:nvSpPr>
          <p:cNvPr id="412684" name="Text Box 12"/>
          <p:cNvSpPr txBox="1">
            <a:spLocks noChangeArrowheads="1"/>
          </p:cNvSpPr>
          <p:nvPr/>
        </p:nvSpPr>
        <p:spPr bwMode="auto">
          <a:xfrm>
            <a:off x="2733675" y="1863725"/>
            <a:ext cx="3816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5400">
                <a:latin typeface="Comic Sans MS" pitchFamily="66" charset="0"/>
              </a:rPr>
              <a:t>trece</a:t>
            </a:r>
          </a:p>
        </p:txBody>
      </p:sp>
      <p:pic>
        <p:nvPicPr>
          <p:cNvPr id="9228" name="Picture 13" descr="fr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005263"/>
            <a:ext cx="1784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2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2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2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2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2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2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2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2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2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0" grpId="0"/>
      <p:bldP spid="412681" grpId="0" build="allAtOnce"/>
      <p:bldP spid="412682" grpId="0"/>
      <p:bldP spid="412682" grpId="1"/>
      <p:bldP spid="412683" grpId="0"/>
      <p:bldP spid="412683" grpId="1"/>
      <p:bldP spid="412684" grpId="0"/>
      <p:bldP spid="41268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4181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19" name="Picture 3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20" name="Picture 4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2116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21" name="Picture 5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22" name="Picture 6" descr="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84538"/>
            <a:ext cx="1260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823" name="Text Box 7"/>
          <p:cNvSpPr txBox="1">
            <a:spLocks noChangeArrowheads="1"/>
          </p:cNvSpPr>
          <p:nvPr/>
        </p:nvSpPr>
        <p:spPr bwMode="auto">
          <a:xfrm>
            <a:off x="971550" y="1412875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15</a:t>
            </a:r>
          </a:p>
        </p:txBody>
      </p:sp>
      <p:sp>
        <p:nvSpPr>
          <p:cNvPr id="418824" name="Text Box 8"/>
          <p:cNvSpPr txBox="1">
            <a:spLocks noChangeArrowheads="1"/>
          </p:cNvSpPr>
          <p:nvPr/>
        </p:nvSpPr>
        <p:spPr bwMode="auto">
          <a:xfrm>
            <a:off x="4643438" y="4508500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5</a:t>
            </a:r>
          </a:p>
        </p:txBody>
      </p:sp>
      <p:sp>
        <p:nvSpPr>
          <p:cNvPr id="418825" name="Text Box 9"/>
          <p:cNvSpPr txBox="1">
            <a:spLocks noChangeArrowheads="1"/>
          </p:cNvSpPr>
          <p:nvPr/>
        </p:nvSpPr>
        <p:spPr bwMode="auto">
          <a:xfrm>
            <a:off x="6659563" y="692150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12</a:t>
            </a:r>
          </a:p>
        </p:txBody>
      </p:sp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6732588" y="3573463"/>
            <a:ext cx="1225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latin typeface="Comic Sans MS" pitchFamily="66" charset="0"/>
              </a:rPr>
              <a:t>2</a:t>
            </a: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2733675" y="1863725"/>
            <a:ext cx="3816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5400">
                <a:latin typeface="Comic Sans MS" pitchFamily="66" charset="0"/>
              </a:rPr>
              <a:t>quince</a:t>
            </a:r>
          </a:p>
        </p:txBody>
      </p:sp>
      <p:pic>
        <p:nvPicPr>
          <p:cNvPr id="10252" name="Picture 12" descr="fr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005263"/>
            <a:ext cx="1784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8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8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8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3" grpId="0"/>
      <p:bldP spid="418824" grpId="0" build="allAtOnce"/>
      <p:bldP spid="418825" grpId="0"/>
      <p:bldP spid="418825" grpId="1"/>
      <p:bldP spid="418826" grpId="0"/>
      <p:bldP spid="418826" grpId="1"/>
      <p:bldP spid="418827" grpId="0"/>
      <p:bldP spid="418827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410</Words>
  <Application>Microsoft Office PowerPoint</Application>
  <PresentationFormat>On-screen Show (4:3)</PresentationFormat>
  <Paragraphs>387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Warm up!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¿Cúantos osos hay? </vt:lpstr>
      <vt:lpstr>¿Qué número es este? </vt:lpstr>
      <vt:lpstr>¿Cúanto cuesta el sombrero? </vt:lpstr>
      <vt:lpstr>¿Cuántos años tienes? </vt:lpstr>
    </vt:vector>
  </TitlesOfParts>
  <Company>n/a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e-Bell Language Supplies</dc:creator>
  <cp:lastModifiedBy>Patricia</cp:lastModifiedBy>
  <cp:revision>181</cp:revision>
  <dcterms:created xsi:type="dcterms:W3CDTF">2004-09-25T13:25:30Z</dcterms:created>
  <dcterms:modified xsi:type="dcterms:W3CDTF">2019-11-21T01:52:05Z</dcterms:modified>
</cp:coreProperties>
</file>